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69" r:id="rId13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003" autoAdjust="0"/>
    <p:restoredTop sz="86382" autoAdjust="0"/>
  </p:normalViewPr>
  <p:slideViewPr>
    <p:cSldViewPr>
      <p:cViewPr varScale="1">
        <p:scale>
          <a:sx n="34" d="100"/>
          <a:sy n="34" d="100"/>
        </p:scale>
        <p:origin x="224" y="1072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png>
</file>

<file path=ppt/media/image5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178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41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89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88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61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76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869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67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82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15">
            <a:hlinkClick r:id="" action="ppaction://media"/>
            <a:extLst>
              <a:ext uri="{FF2B5EF4-FFF2-40B4-BE49-F238E27FC236}">
                <a16:creationId xmlns:a16="http://schemas.microsoft.com/office/drawing/2014/main" id="{1CC9F1D2-BDDD-9645-8055-BBB619B4AF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8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472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87F012-E8DC-3F4C-B38C-796E60C389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pic>
        <p:nvPicPr>
          <p:cNvPr id="5" name="ConsolidatedFlowSlides-1304_16">
            <a:hlinkClick r:id="" action="ppaction://media"/>
            <a:extLst>
              <a:ext uri="{FF2B5EF4-FFF2-40B4-BE49-F238E27FC236}">
                <a16:creationId xmlns:a16="http://schemas.microsoft.com/office/drawing/2014/main" id="{FD2C03E1-C6AA-5C4F-A85C-46FEF6622C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700" y="1746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7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17">
            <a:hlinkClick r:id="" action="ppaction://media"/>
            <a:extLst>
              <a:ext uri="{FF2B5EF4-FFF2-40B4-BE49-F238E27FC236}">
                <a16:creationId xmlns:a16="http://schemas.microsoft.com/office/drawing/2014/main" id="{5EBBDFE3-40AD-3F4B-BA71-C810AD7B73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" y="111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71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solidatedFlowSlides-1304_18">
            <a:hlinkClick r:id="" action="ppaction://media"/>
            <a:extLst>
              <a:ext uri="{FF2B5EF4-FFF2-40B4-BE49-F238E27FC236}">
                <a16:creationId xmlns:a16="http://schemas.microsoft.com/office/drawing/2014/main" id="{1BD7B855-4E51-4E42-9EFB-2050BF3D8D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8" y="15875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3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0007B8-A4ED-2C45-91B1-9097AEE7CD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pic>
        <p:nvPicPr>
          <p:cNvPr id="5" name="ConsolidatedFlowSlides-1304_19">
            <a:hlinkClick r:id="" action="ppaction://media"/>
            <a:extLst>
              <a:ext uri="{FF2B5EF4-FFF2-40B4-BE49-F238E27FC236}">
                <a16:creationId xmlns:a16="http://schemas.microsoft.com/office/drawing/2014/main" id="{D53E5B7E-A194-FB49-9658-4554357D7F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25" y="127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706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20">
            <a:hlinkClick r:id="" action="ppaction://media"/>
            <a:extLst>
              <a:ext uri="{FF2B5EF4-FFF2-40B4-BE49-F238E27FC236}">
                <a16:creationId xmlns:a16="http://schemas.microsoft.com/office/drawing/2014/main" id="{4F961269-835F-5E4C-A0DE-3257AF6C98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65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803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399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164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13093</TotalTime>
  <Words>18</Words>
  <Application>Microsoft Macintosh PowerPoint</Application>
  <PresentationFormat>Custom</PresentationFormat>
  <Paragraphs>18</Paragraphs>
  <Slides>9</Slides>
  <Notes>9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328</cp:revision>
  <cp:lastPrinted>2018-06-21T19:39:22Z</cp:lastPrinted>
  <dcterms:created xsi:type="dcterms:W3CDTF">2006-08-16T00:00:00Z</dcterms:created>
  <dcterms:modified xsi:type="dcterms:W3CDTF">2019-03-13T07:49:14Z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